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4" r:id="rId10"/>
    <p:sldId id="269" r:id="rId11"/>
    <p:sldId id="263" r:id="rId12"/>
    <p:sldId id="271" r:id="rId13"/>
    <p:sldId id="272" r:id="rId14"/>
    <p:sldId id="268" r:id="rId15"/>
    <p:sldId id="267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53C8DA-E312-45EE-B467-03B40CE0F237}" v="7" dt="2023-08-23T18:17:17.0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8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0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llace Graça" userId="338d98a0-c34f-4c73-bec4-a8031c263c33" providerId="ADAL" clId="{8716303F-C623-45CD-A477-BFFBFD79EB08}"/>
    <pc:docChg chg="addSld delSld">
      <pc:chgData name="Wallace Graça" userId="338d98a0-c34f-4c73-bec4-a8031c263c33" providerId="ADAL" clId="{8716303F-C623-45CD-A477-BFFBFD79EB08}" dt="2023-08-23T22:22:51.273" v="3" actId="2696"/>
      <pc:docMkLst>
        <pc:docMk/>
      </pc:docMkLst>
      <pc:sldChg chg="add del">
        <pc:chgData name="Wallace Graça" userId="338d98a0-c34f-4c73-bec4-a8031c263c33" providerId="ADAL" clId="{8716303F-C623-45CD-A477-BFFBFD79EB08}" dt="2023-08-23T22:22:51.273" v="3" actId="2696"/>
        <pc:sldMkLst>
          <pc:docMk/>
          <pc:sldMk cId="354700974" sldId="273"/>
        </pc:sldMkLst>
      </pc:sldChg>
      <pc:sldChg chg="add del">
        <pc:chgData name="Wallace Graça" userId="338d98a0-c34f-4c73-bec4-a8031c263c33" providerId="ADAL" clId="{8716303F-C623-45CD-A477-BFFBFD79EB08}" dt="2023-08-23T22:22:49.091" v="2" actId="2696"/>
        <pc:sldMkLst>
          <pc:docMk/>
          <pc:sldMk cId="867840641" sldId="274"/>
        </pc:sldMkLst>
      </pc:sldChg>
    </pc:docChg>
  </pc:docChgLst>
</pc:chgInfo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B2A975-E09B-4290-B077-F6CD4517D2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0D98B82-57BF-4F26-AB54-795E4D9D49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F89A8D-94E6-4EFB-A46C-9EE9FDB3A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65F5CB-C23C-4682-AD37-9BAF7BD6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6F754B-E196-444E-9A43-20EE028B3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4402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C8A42-D345-426F-96A5-FDB586645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BF40988-37E8-4F66-B318-DBBCBBF69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AD3316-B034-4DC3-960B-26D7C071B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52BA1F-8339-48A9-BE26-8505F6484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3CCB633-B0CE-4327-B767-0E96476E7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0242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37DEAFD-67FC-4D42-B421-AC1011B8A2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8328D64-2D68-4C03-A532-B34AFF92F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C801A0-7ACA-4D3A-B682-011B58932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AC5FE8-DB9F-4E9F-80B7-4532E94EA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739731-1AC7-4C88-9488-C59F9DC03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8813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028E08-E315-4502-BEBC-5C4212E98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DAD96F-F6C1-48BC-BAD2-0CB55A143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36D16B-861C-4CF9-AF88-22E152DBD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83A5E8-2814-4076-96CF-427C07BCC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7C79AF-504A-4F40-87EB-7D27E74A2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5075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F2B573-4FE0-45BB-BEBF-034D6FF79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B85DB0D-62C8-4CE3-893F-9817D287F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CF43B5-8BB9-49A1-A039-F94D19EE1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28BB46-61CF-41E2-99AF-042AE707D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420AA1-497A-4671-A454-A5105903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055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C7AAA-AB2F-4B10-9DFC-ADD129A40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C08E65-B6A8-442E-89CC-8C0F535BAD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2C63646-38E9-490D-9DE9-D1601624D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AF01BE2-FCB8-42CA-B9B8-90D000AE8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8D406C6-923D-4FDB-BA85-0B1C1EA30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ADABE59-DBE1-47E4-94E8-05B2DEA3D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699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33C0D4-0111-4A13-943B-375AB7340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57AC1D2-E60A-447E-8D15-09E35DC13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6CD224E-2BB3-497A-82DA-32B54BC17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C1FED51-49CD-4CD8-85E2-2122132833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39D7C31-5569-4D0F-8D76-1F685CA7E7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1A4FAB7-E6FF-4475-A52B-971BCDD7E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8123E59-EFDB-41A6-BE1A-98DC87497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C3D3E1F-C810-4870-A5F0-624566E55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4900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DF4827-B46C-4983-8CA6-120FF6CF4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B71904E-5BF5-447E-8D37-59548D250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19A989D-6E65-4E65-B8FB-84B7959A0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9F16CFC-3B54-4E44-92E8-B00597334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7820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AC78F70-D277-4E50-9BC2-1499A783A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4AD377C-54EB-4927-A5DA-8E38D54C5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BEAE950-215A-4D7B-856A-EAB05337E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1988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0696C3-51F1-4122-8918-A0EC20082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EDD1700-1ABB-4053-8EC1-BFD299181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24F57E-8CDC-41DE-AFBF-00B5DDC4C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D3AF999-D9B3-45ED-8991-6F11C6178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AC7EC7E-D494-4F18-A28A-1E909CF95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9A49974-91A5-4906-B89D-2F62FF6CE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310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5C1DF2-3979-4851-8343-2F6756C2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9292E5E-5F4C-4746-BBE0-6FBF90D0F0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FB8B457-E8D3-4C1D-86CB-06E9384FC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19A8C3D-FBC5-4294-9E1D-195498D3E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4E04735-DCBD-4334-B32E-72A623D43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E223E32-4B29-4F7A-A54A-807DF8F61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0510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3E249A1-F657-40E5-B8A4-734E4F40E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579B3BD-CDD1-4A6B-A90C-3D12AED91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E0A453-26A6-46C4-B9D0-F691C880F0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E84D2-45FB-4CDC-AA00-7E5CD9356492}" type="datetimeFigureOut">
              <a:rPr lang="pt-BR" smtClean="0"/>
              <a:t>23/08/2023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73703D-21F5-46F5-9044-23A3145ADD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B893BC-CE32-4EB3-A857-16B27D3102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8E076-709A-447D-B35A-B5F28F5CAB4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101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C4EC2F8-8598-447B-84D5-19702D20E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80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3C63F02-A6D8-F379-A8C2-F445EE95F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3DEF038-2C85-8FC9-3F77-55F237B956D1}"/>
              </a:ext>
            </a:extLst>
          </p:cNvPr>
          <p:cNvSpPr txBox="1"/>
          <p:nvPr/>
        </p:nvSpPr>
        <p:spPr>
          <a:xfrm>
            <a:off x="2639069" y="501939"/>
            <a:ext cx="75360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b="1" dirty="0">
                <a:solidFill>
                  <a:schemeClr val="bg1"/>
                </a:solidFill>
                <a:latin typeface="Exo 2" panose="00000800000000000000" pitchFamily="50" charset="0"/>
              </a:rPr>
              <a:t>Ferramentas Complementares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9F89775-ABC9-FF88-288F-A3F4F6C645CA}"/>
              </a:ext>
            </a:extLst>
          </p:cNvPr>
          <p:cNvSpPr txBox="1"/>
          <p:nvPr/>
        </p:nvSpPr>
        <p:spPr>
          <a:xfrm>
            <a:off x="1520321" y="2448863"/>
            <a:ext cx="5868466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pt-PT" sz="4000" b="1" dirty="0">
                <a:solidFill>
                  <a:schemeClr val="bg1"/>
                </a:solidFill>
                <a:latin typeface="Exo 2" panose="00000800000000000000" pitchFamily="50" charset="0"/>
              </a:rPr>
              <a:t>SSMS (recomendado)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pt-PT" sz="4000" b="1" dirty="0" err="1">
                <a:solidFill>
                  <a:schemeClr val="bg1"/>
                </a:solidFill>
                <a:latin typeface="Exo 2" panose="00000800000000000000" pitchFamily="50" charset="0"/>
              </a:rPr>
              <a:t>Dbeaver</a:t>
            </a:r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060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3259C73-C774-4DE5-9CED-3DE7FF749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68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3C63F02-A6D8-F379-A8C2-F445EE95F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3DEF038-2C85-8FC9-3F77-55F237B956D1}"/>
              </a:ext>
            </a:extLst>
          </p:cNvPr>
          <p:cNvSpPr txBox="1"/>
          <p:nvPr/>
        </p:nvSpPr>
        <p:spPr>
          <a:xfrm>
            <a:off x="2376602" y="465093"/>
            <a:ext cx="63267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b="1" dirty="0">
                <a:solidFill>
                  <a:schemeClr val="bg1"/>
                </a:solidFill>
                <a:latin typeface="Exo 2" panose="00000800000000000000" pitchFamily="50" charset="0"/>
              </a:rPr>
              <a:t>Metodologia de Trabalho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9F89775-ABC9-FF88-288F-A3F4F6C645CA}"/>
              </a:ext>
            </a:extLst>
          </p:cNvPr>
          <p:cNvSpPr txBox="1"/>
          <p:nvPr/>
        </p:nvSpPr>
        <p:spPr>
          <a:xfrm>
            <a:off x="753025" y="1905227"/>
            <a:ext cx="1064075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solidFill>
                  <a:schemeClr val="bg1"/>
                </a:solidFill>
                <a:latin typeface="Exo 2" panose="00000800000000000000" pitchFamily="50" charset="0"/>
              </a:rPr>
              <a:t>Vai depender da tua empresa e cargo,</a:t>
            </a:r>
          </a:p>
          <a:p>
            <a:r>
              <a:rPr lang="pt-PT" sz="3200" b="1" dirty="0">
                <a:solidFill>
                  <a:schemeClr val="bg1"/>
                </a:solidFill>
                <a:latin typeface="Exo 2" panose="00000800000000000000" pitchFamily="50" charset="0"/>
              </a:rPr>
              <a:t>Mas hoje é muito comum as empresas utilizarem</a:t>
            </a:r>
          </a:p>
          <a:p>
            <a:r>
              <a:rPr lang="pt-PT" sz="3200" b="1" dirty="0">
                <a:solidFill>
                  <a:schemeClr val="bg1"/>
                </a:solidFill>
                <a:latin typeface="Exo 2" panose="00000800000000000000" pitchFamily="50" charset="0"/>
              </a:rPr>
              <a:t>métodos ágeis.</a:t>
            </a:r>
          </a:p>
          <a:p>
            <a:endParaRPr lang="pt-PT" sz="32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3200" b="1" dirty="0" err="1">
                <a:solidFill>
                  <a:schemeClr val="bg1"/>
                </a:solidFill>
                <a:latin typeface="Exo 2" panose="00000800000000000000" pitchFamily="50" charset="0"/>
              </a:rPr>
              <a:t>Daily</a:t>
            </a:r>
            <a:endParaRPr lang="pt-PT" sz="32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3200" b="1" dirty="0">
                <a:solidFill>
                  <a:schemeClr val="bg1"/>
                </a:solidFill>
                <a:latin typeface="Exo 2" panose="00000800000000000000" pitchFamily="50" charset="0"/>
              </a:rPr>
              <a:t>Sprint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3200" b="1" dirty="0" err="1">
                <a:solidFill>
                  <a:schemeClr val="bg1"/>
                </a:solidFill>
                <a:latin typeface="Exo 2" panose="00000800000000000000" pitchFamily="50" charset="0"/>
              </a:rPr>
              <a:t>Kanban</a:t>
            </a:r>
            <a:r>
              <a:rPr lang="pt-PT" sz="3200" b="1" dirty="0">
                <a:solidFill>
                  <a:schemeClr val="bg1"/>
                </a:solidFill>
                <a:latin typeface="Exo 2" panose="00000800000000000000" pitchFamily="50" charset="0"/>
              </a:rPr>
              <a:t> </a:t>
            </a:r>
          </a:p>
          <a:p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03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3C63F02-A6D8-F379-A8C2-F445EE95F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3DEF038-2C85-8FC9-3F77-55F237B956D1}"/>
              </a:ext>
            </a:extLst>
          </p:cNvPr>
          <p:cNvSpPr txBox="1"/>
          <p:nvPr/>
        </p:nvSpPr>
        <p:spPr>
          <a:xfrm>
            <a:off x="2300952" y="440112"/>
            <a:ext cx="93819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b="1" dirty="0">
                <a:solidFill>
                  <a:schemeClr val="bg1"/>
                </a:solidFill>
                <a:latin typeface="Exo 2" panose="00000800000000000000" pitchFamily="50" charset="0"/>
              </a:rPr>
              <a:t>Profissões que trabalham com dados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9F89775-ABC9-FF88-288F-A3F4F6C645CA}"/>
              </a:ext>
            </a:extLst>
          </p:cNvPr>
          <p:cNvSpPr txBox="1"/>
          <p:nvPr/>
        </p:nvSpPr>
        <p:spPr>
          <a:xfrm>
            <a:off x="1042194" y="2295996"/>
            <a:ext cx="1064075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Analista de dados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Engenheiro de dados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Cientista de dados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Arquiteto de dados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DBA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Consultor de Business </a:t>
            </a:r>
            <a:r>
              <a:rPr lang="pt-PT" sz="2800" b="1" dirty="0" err="1">
                <a:solidFill>
                  <a:schemeClr val="bg1"/>
                </a:solidFill>
                <a:latin typeface="Exo 2" panose="00000800000000000000" pitchFamily="50" charset="0"/>
              </a:rPr>
              <a:t>Intelligence</a:t>
            </a:r>
            <a:endParaRPr lang="pt-PT" sz="28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PT" sz="2800" b="1" dirty="0" err="1">
                <a:solidFill>
                  <a:schemeClr val="bg1"/>
                </a:solidFill>
                <a:latin typeface="Exo 2" panose="00000800000000000000" pitchFamily="50" charset="0"/>
              </a:rPr>
              <a:t>Analytics</a:t>
            </a: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 </a:t>
            </a:r>
            <a:r>
              <a:rPr lang="pt-PT" sz="2800" b="1" dirty="0" err="1">
                <a:solidFill>
                  <a:schemeClr val="bg1"/>
                </a:solidFill>
                <a:latin typeface="Exo 2" panose="00000800000000000000" pitchFamily="50" charset="0"/>
              </a:rPr>
              <a:t>Engineer</a:t>
            </a:r>
            <a:endParaRPr lang="pt-PT" sz="28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2752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2AAABDF-1FC7-4A9D-9968-18A299919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39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299254A-4164-4CA1-BF3D-024E8FC33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528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B7005EF-E549-4985-91B7-85588628B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65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477C1E8-1144-4547-BBB7-2CDFE8F554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320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A22B520-2DD1-4894-AF99-67E491658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976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7060896-E2AC-40E9-AD6C-791E2C3B44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96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35EF7DB-0870-470A-ACE8-993011EE6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533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3E83AC1-BD96-4CBC-BC2B-A599CB481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0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3C63F02-A6D8-F379-A8C2-F445EE95F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3DEF038-2C85-8FC9-3F77-55F237B956D1}"/>
              </a:ext>
            </a:extLst>
          </p:cNvPr>
          <p:cNvSpPr txBox="1"/>
          <p:nvPr/>
        </p:nvSpPr>
        <p:spPr>
          <a:xfrm>
            <a:off x="2918469" y="460923"/>
            <a:ext cx="3520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000" b="1" dirty="0">
                <a:solidFill>
                  <a:schemeClr val="bg1"/>
                </a:solidFill>
                <a:latin typeface="Exo 2" panose="00000800000000000000" pitchFamily="50" charset="0"/>
              </a:rPr>
              <a:t>Conceito ACID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9F89775-ABC9-FF88-288F-A3F4F6C645CA}"/>
              </a:ext>
            </a:extLst>
          </p:cNvPr>
          <p:cNvSpPr txBox="1"/>
          <p:nvPr/>
        </p:nvSpPr>
        <p:spPr>
          <a:xfrm>
            <a:off x="683742" y="2337617"/>
            <a:ext cx="8139921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pt-PT" sz="4000" b="1" dirty="0">
                <a:solidFill>
                  <a:schemeClr val="bg1"/>
                </a:solidFill>
                <a:latin typeface="Exo 2" panose="00000800000000000000" pitchFamily="50" charset="0"/>
              </a:rPr>
              <a:t>Atomicidade – </a:t>
            </a: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Operação completa ou volta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pt-PT" sz="4000" b="1" dirty="0">
                <a:solidFill>
                  <a:schemeClr val="bg1"/>
                </a:solidFill>
                <a:latin typeface="Exo 2" panose="00000800000000000000" pitchFamily="50" charset="0"/>
              </a:rPr>
              <a:t>Consistência – </a:t>
            </a: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Dados válidos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pt-PT" sz="4000" b="1" dirty="0">
                <a:solidFill>
                  <a:schemeClr val="bg1"/>
                </a:solidFill>
                <a:latin typeface="Exo 2" panose="00000800000000000000" pitchFamily="50" charset="0"/>
              </a:rPr>
              <a:t>Isolamento – </a:t>
            </a:r>
            <a:r>
              <a:rPr lang="pt-PT" sz="2800" b="1" dirty="0">
                <a:solidFill>
                  <a:schemeClr val="bg1"/>
                </a:solidFill>
                <a:latin typeface="Exo 2" panose="00000800000000000000" pitchFamily="50" charset="0"/>
              </a:rPr>
              <a:t>Operações em paralelo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pt-PT" sz="4000" b="1" dirty="0">
                <a:solidFill>
                  <a:schemeClr val="bg1"/>
                </a:solidFill>
                <a:latin typeface="Exo 2" panose="00000800000000000000" pitchFamily="50" charset="0"/>
              </a:rPr>
              <a:t>Durabilidade – </a:t>
            </a:r>
            <a:r>
              <a:rPr lang="pt-PT" sz="2400" b="1" dirty="0">
                <a:solidFill>
                  <a:schemeClr val="bg1"/>
                </a:solidFill>
                <a:latin typeface="Exo 2" panose="00000800000000000000" pitchFamily="50" charset="0"/>
              </a:rPr>
              <a:t>O Dado estará guardado</a:t>
            </a:r>
          </a:p>
          <a:p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pt-PT" sz="4000" b="1" dirty="0">
              <a:solidFill>
                <a:schemeClr val="bg1"/>
              </a:solidFill>
              <a:latin typeface="Exo 2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987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855BF66-E3C9-44B0-B76A-E49E6E1EF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8891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79</Words>
  <Application>Microsoft Office PowerPoint</Application>
  <PresentationFormat>Ecrã Panorâmico</PresentationFormat>
  <Paragraphs>28</Paragraphs>
  <Slides>15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Exo 2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Reginaldo Batista</dc:creator>
  <cp:lastModifiedBy>Wallace Graça</cp:lastModifiedBy>
  <cp:revision>4</cp:revision>
  <dcterms:created xsi:type="dcterms:W3CDTF">2023-08-23T01:27:38Z</dcterms:created>
  <dcterms:modified xsi:type="dcterms:W3CDTF">2023-08-23T22:22:54Z</dcterms:modified>
</cp:coreProperties>
</file>

<file path=docProps/thumbnail.jpeg>
</file>